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337"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33" r:id="rId28"/>
    <p:sldId id="334" r:id="rId29"/>
    <p:sldId id="309" r:id="rId30"/>
    <p:sldId id="310" r:id="rId31"/>
    <p:sldId id="311" r:id="rId32"/>
    <p:sldId id="312" r:id="rId33"/>
    <p:sldId id="314" r:id="rId34"/>
    <p:sldId id="335" r:id="rId35"/>
    <p:sldId id="315" r:id="rId36"/>
    <p:sldId id="316" r:id="rId37"/>
    <p:sldId id="33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01"/>
    <p:restoredTop sz="85199"/>
  </p:normalViewPr>
  <p:slideViewPr>
    <p:cSldViewPr snapToGrid="0" snapToObjects="1">
      <p:cViewPr varScale="1">
        <p:scale>
          <a:sx n="95" d="100"/>
          <a:sy n="95" d="100"/>
        </p:scale>
        <p:origin x="1496"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4/14/22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4069733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874432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19" y="4891899"/>
            <a:ext cx="3467027"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Abdallah Salihou KONTA</a:t>
            </a:r>
          </a:p>
          <a:p>
            <a:r>
              <a:rPr lang="en-US" dirty="0">
                <a:solidFill>
                  <a:schemeClr val="bg2"/>
                </a:solidFill>
                <a:latin typeface="Abadi" panose="020B0604020104020204" pitchFamily="34" charset="0"/>
                <a:ea typeface="SF Pro" pitchFamily="2" charset="0"/>
                <a:cs typeface="SF Pro" pitchFamily="2" charset="0"/>
              </a:rPr>
              <a:t>14</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April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/Optimus223/Applied-Data-Science-Capstone/blob/5cafbc9a13d450a725932ebf72e782dce435219f/Data%20Collection%20with%20Web%20Scraping.ipynb.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a:t>
            </a:r>
            <a:r>
              <a:rPr lang="en-US" dirty="0" err="1">
                <a:solidFill>
                  <a:srgbClr val="0B49CB"/>
                </a:solidFill>
                <a:latin typeface="Abadi"/>
              </a:rPr>
              <a:t>WebScraping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/Optimus223/Applied-Data-Science-Capstone/blob/master/Data%20Wrangling.ipynb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/Optimus223/Applied-Data-Science-Capstone/blob/master/EDA%20with%20Data%20Visualization.ipynb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a:t>
            </a:r>
            <a:r>
              <a:rPr lang="en-US" sz="2200" dirty="0" err="1">
                <a:solidFill>
                  <a:srgbClr val="1C7DDB"/>
                </a:solidFill>
                <a:latin typeface="Abadi"/>
              </a:rPr>
              <a:t>github.com</a:t>
            </a:r>
            <a:r>
              <a:rPr lang="en-US" sz="2200" dirty="0">
                <a:solidFill>
                  <a:srgbClr val="1C7DDB"/>
                </a:solidFill>
                <a:latin typeface="Abadi"/>
              </a:rPr>
              <a:t>/Optimus223/Applied-Data-Science-Capstone/blob/master/EDA%20with%20SQL.ipynb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code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/Optimus223/Applied-Data-Science-Capstone/blob/master/</a:t>
            </a:r>
            <a:r>
              <a:rPr lang="en-US" sz="2200" dirty="0" err="1">
                <a:solidFill>
                  <a:srgbClr val="1C7DDB"/>
                </a:solidFill>
                <a:latin typeface="Abadi" panose="020B0604020104020204" pitchFamily="34" charset="0"/>
              </a:rPr>
              <a:t>app.py</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/Optimus223/Applied-Data-Science-Capstone/blob/master/Machine%20Learning%20Prediction.ipynb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28</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44707"/>
            <a:ext cx="10687961" cy="4974644"/>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summary is mainly in two parts :</a:t>
            </a:r>
          </a:p>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32</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34</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44</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4217372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/Optimus223/Applied-Data-Science-Capstone/blob/main/Data%20Collection%20with%20API.ipynb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1662</TotalTime>
  <Words>1871</Words>
  <Application>Microsoft Macintosh PowerPoint</Application>
  <PresentationFormat>Grand écran</PresentationFormat>
  <Paragraphs>222</Paragraphs>
  <Slides>47</Slides>
  <Notes>5</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Abdallah Salihou KONTA</cp:lastModifiedBy>
  <cp:revision>202</cp:revision>
  <dcterms:created xsi:type="dcterms:W3CDTF">2021-04-29T18:58:34Z</dcterms:created>
  <dcterms:modified xsi:type="dcterms:W3CDTF">2022-04-14T19:53:58Z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